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04" y="-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15/12/14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Fi Drip Chamber [Widescreen] FINAL.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Fi Drip Chamber [Widescreen] FINAL.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149</TotalTime>
  <Words>0</Words>
  <Application>Microsoft Macintosh PowerPoint</Application>
  <PresentationFormat>On-screen Show (16:9)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Anish Malladi</cp:lastModifiedBy>
  <cp:revision>38</cp:revision>
  <dcterms:created xsi:type="dcterms:W3CDTF">2010-04-12T23:12:02Z</dcterms:created>
  <dcterms:modified xsi:type="dcterms:W3CDTF">2014-12-16T03:26:13Z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